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  <p:embeddedFont>
      <p:font typeface="Nanum Gothic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22" Type="http://schemas.openxmlformats.org/officeDocument/2006/relationships/font" Target="fonts/MavenPro-regular.fntdata"/><Relationship Id="rId21" Type="http://schemas.openxmlformats.org/officeDocument/2006/relationships/font" Target="fonts/Nunito-boldItalic.fntdata"/><Relationship Id="rId24" Type="http://schemas.openxmlformats.org/officeDocument/2006/relationships/font" Target="fonts/NanumGothic-regular.fntdata"/><Relationship Id="rId23" Type="http://schemas.openxmlformats.org/officeDocument/2006/relationships/font" Target="fonts/Maven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NanumGothi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Nunito-bold.fntdata"/><Relationship Id="rId18" Type="http://schemas.openxmlformats.org/officeDocument/2006/relationships/font" Target="fonts/Nuni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98e9abd47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98e9abd47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98e9abd47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98e9abd47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98e9abd47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98e9abd47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98dec61ef0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98dec61ef0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98dec61ef0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98dec61ef0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98dec61ef0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98dec61ef0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98dec61ef0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98dec61ef0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98dec61ef0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98dec61ef0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98e9abd47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98e9abd47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98e9abd4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98e9abd4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98e9abd47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98e9abd47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cobook.tistory.com/31#--%--%EB%--%A-%EC%-D%B-%EB%B-%--%--Open%--API%--%EC%-D%B-%EC%-A%A-%EC%-B%A-%EC%B-%AD" TargetMode="External"/><Relationship Id="rId4" Type="http://schemas.openxmlformats.org/officeDocument/2006/relationships/hyperlink" Target="https://cobook.tistory.com/31#--%--OAuth%-----%--Java%--OpenSource%--Library%--%EC%--%A-%EC%A-%--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obook.tistory.com/31#--%--%EB%--%A-%EC%-D%B-%EB%B-%--%--Open%--API%--%EC%-D%B-%EC%-A%A-%EC%-B%A-%EC%B-%AD" TargetMode="External"/><Relationship Id="rId4" Type="http://schemas.openxmlformats.org/officeDocument/2006/relationships/hyperlink" Target="https://cobook.tistory.com/31#--%--OAuth%-----%--Java%--OpenSource%--Library%--%EC%--%A-%EC%A-%--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book.tistory.com/31#--%--%EB%--%A-%EC%-D%B-%EB%B-%--%--Open%--API%--%EC%-D%B-%EC%-A%A-%EC%-B%A-%EC%B-%A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ko">
                <a:latin typeface="Nanum Gothic"/>
                <a:ea typeface="Nanum Gothic"/>
                <a:cs typeface="Nanum Gothic"/>
                <a:sym typeface="Nanum Gothic"/>
              </a:rPr>
              <a:t>게시판 구현</a:t>
            </a:r>
            <a:endParaRPr b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공형운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네이버로그인 Api기능</a:t>
            </a:r>
            <a:endParaRPr/>
          </a:p>
        </p:txBody>
      </p:sp>
      <p:sp>
        <p:nvSpPr>
          <p:cNvPr id="342" name="Google Shape;342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1. 네이버 Open API 이용신청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2. OAuth 2.0 Java OpenSource Library 설정</a:t>
            </a: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(pom.xml에 dependency 추가)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3.NaverLoginApi생성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4.NaverLoginBO생성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5.LoginController 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6.login.jsp 생성(Jquery 사용)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NaverLoginBO와LoginController는 네이버 개발자 사이트에 예제코드가 나와있어 쉽게 구현할 수 있었습니다.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hlink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네이버 책 검색 Api기능</a:t>
            </a:r>
            <a:endParaRPr/>
          </a:p>
        </p:txBody>
      </p:sp>
      <p:sp>
        <p:nvSpPr>
          <p:cNvPr id="348" name="Google Shape;348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1. 네이버 Open API 이용신청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2. </a:t>
            </a: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net.sf.sociaal Repository 설정(pom.xml에 dependency 추가)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3.BookVO, BookService 클래스 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4.BookController 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6.bookList.jsp 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채팅 기능</a:t>
            </a:r>
            <a:endParaRPr/>
          </a:p>
        </p:txBody>
      </p:sp>
      <p:sp>
        <p:nvSpPr>
          <p:cNvPr id="354" name="Google Shape;354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1. </a:t>
            </a: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javax.websocket-api Repository 설정(pom.xml에 dependency 추가)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2.채팅이 동작할 수 있는 WebSocketChat클래스 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3.ChatController클래스 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4.이용자의 이름 확인을 위해 login.jsp생성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8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ko" sz="4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5.chat.jsp생성</a:t>
            </a:r>
            <a:endParaRPr sz="4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게시판 기능 및 세부기능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39175" y="1254250"/>
            <a:ext cx="7030500" cy="46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목록기능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조회기능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수정,삭제 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페이징 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검색 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댓글 작성 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댓글 수정,삭제 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부트스트랩 적용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로그인 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네이버로그인 openapi 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네이버 책검색 openapi 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채팅 기능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목록 기능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쿼리문 작성(SQL) → 매퍼 추가 → DAO 작성 → Service 작성 → Controller 작성 → JSP 작성 순으로 진행하였습니다.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title"/>
          </p:nvPr>
        </p:nvSpPr>
        <p:spPr>
          <a:xfrm>
            <a:off x="1275500" y="5821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조회 기능</a:t>
            </a:r>
            <a:endParaRPr/>
          </a:p>
        </p:txBody>
      </p:sp>
      <p:pic>
        <p:nvPicPr>
          <p:cNvPr id="296" name="Google Shape;2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350" y="2809600"/>
            <a:ext cx="6488451" cy="30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6"/>
          <p:cNvSpPr txBox="1"/>
          <p:nvPr>
            <p:ph idx="1" type="body"/>
          </p:nvPr>
        </p:nvSpPr>
        <p:spPr>
          <a:xfrm>
            <a:off x="1303800" y="140220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매퍼 추가 → DAO 작성 → Service 작성 → Controller 작성 → JSP 작성 순으로 진행하였습니다.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list.jsp파일로 이동하여 &lt;td&gt;${list.title}&lt;/td&gt;을 밑 코드로 변경했습니다.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이렇게하여 링크를 이용하여 게시물 조회 페이지에 접속할 수 있도록 했습니다.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수정,삭제 기능(댓글)</a:t>
            </a:r>
            <a:endParaRPr/>
          </a:p>
        </p:txBody>
      </p:sp>
      <p:sp>
        <p:nvSpPr>
          <p:cNvPr id="303" name="Google Shape;303;p1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제이쿼리 불러오는 CDN 코드 입력 </a:t>
            </a:r>
            <a:r>
              <a:rPr lang="ko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매퍼 추가 → DAO 작성 → Service 작성 → Controller 작성 → JSP 작성 순으로 진행하였습니다.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9F9F9"/>
                </a:highlight>
                <a:latin typeface="Arial"/>
                <a:ea typeface="Arial"/>
                <a:cs typeface="Arial"/>
                <a:sym typeface="Arial"/>
              </a:rPr>
              <a:t>게시물의 작성날짜같은 칼럼들은 그날 작성된 모든 게시물을 잡아버리기 때문에</a:t>
            </a:r>
            <a:endParaRPr sz="12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9F9F9"/>
                </a:highlight>
                <a:latin typeface="Arial"/>
                <a:ea typeface="Arial"/>
                <a:cs typeface="Arial"/>
                <a:sym typeface="Arial"/>
              </a:rPr>
              <a:t>원하는 게시물 하나만 지정할 수 있는 bno를 form에 넣어주었습니다.</a:t>
            </a:r>
            <a:endParaRPr sz="12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9F9F9"/>
                </a:highlight>
                <a:latin typeface="Arial"/>
                <a:ea typeface="Arial"/>
                <a:cs typeface="Arial"/>
                <a:sym typeface="Arial"/>
              </a:rPr>
              <a:t>(게시물을 구분할 수 있는 고유값은 bno(글번호))</a:t>
            </a:r>
            <a:endParaRPr sz="12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9F9F9"/>
                </a:highlight>
                <a:latin typeface="Arial"/>
                <a:ea typeface="Arial"/>
                <a:cs typeface="Arial"/>
                <a:sym typeface="Arial"/>
              </a:rPr>
              <a:t>modify.jsp와 delete.jsp는 read.jsp에서 복사를 하여 부분만 수정하였습니다.</a:t>
            </a:r>
            <a:endParaRPr sz="12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3464048"/>
            <a:ext cx="7312150" cy="5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페이징 기능</a:t>
            </a:r>
            <a:endParaRPr/>
          </a:p>
        </p:txBody>
      </p:sp>
      <p:sp>
        <p:nvSpPr>
          <p:cNvPr id="310" name="Google Shape;310;p18"/>
          <p:cNvSpPr txBox="1"/>
          <p:nvPr>
            <p:ph idx="1" type="body"/>
          </p:nvPr>
        </p:nvSpPr>
        <p:spPr>
          <a:xfrm>
            <a:off x="1303800" y="1416975"/>
            <a:ext cx="7030500" cy="35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PageMaker 클래스 → 매퍼 추가 → DAO 작성 → Service 작성 → Controller 작성 → JSP 작성 순으로 진행하였습니다.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000">
                <a:solidFill>
                  <a:srgbClr val="000000"/>
                </a:solidFill>
                <a:highlight>
                  <a:srgbClr val="F9F9F9"/>
                </a:highlight>
                <a:latin typeface="Arial"/>
                <a:ea typeface="Arial"/>
                <a:cs typeface="Arial"/>
                <a:sym typeface="Arial"/>
              </a:rPr>
              <a:t>listPage.jsp는 list.jsp에서 복사를 하여 </a:t>
            </a:r>
            <a:r>
              <a:rPr lang="ko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makeQuery가 적용되도록, 코드를 추가했습니다.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1" name="Google Shape;3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1783" y="1840100"/>
            <a:ext cx="3949614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18"/>
          <p:cNvSpPr txBox="1"/>
          <p:nvPr/>
        </p:nvSpPr>
        <p:spPr>
          <a:xfrm>
            <a:off x="1303800" y="1895804"/>
            <a:ext cx="2497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/>
              <a:t>PageMaker 클래스 →</a:t>
            </a:r>
            <a:endParaRPr/>
          </a:p>
        </p:txBody>
      </p:sp>
      <p:pic>
        <p:nvPicPr>
          <p:cNvPr id="313" name="Google Shape;3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1775" y="2977625"/>
            <a:ext cx="3540475" cy="95482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18"/>
          <p:cNvSpPr txBox="1"/>
          <p:nvPr/>
        </p:nvSpPr>
        <p:spPr>
          <a:xfrm>
            <a:off x="1303800" y="2995579"/>
            <a:ext cx="2497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/>
              <a:t>listPage.jsp</a:t>
            </a:r>
            <a:r>
              <a:rPr lang="ko" sz="1350"/>
              <a:t> →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검색 기능</a:t>
            </a:r>
            <a:endParaRPr/>
          </a:p>
        </p:txBody>
      </p:sp>
      <p:sp>
        <p:nvSpPr>
          <p:cNvPr id="320" name="Google Shape;320;p19"/>
          <p:cNvSpPr txBox="1"/>
          <p:nvPr>
            <p:ph idx="1" type="body"/>
          </p:nvPr>
        </p:nvSpPr>
        <p:spPr>
          <a:xfrm>
            <a:off x="1303800" y="1082475"/>
            <a:ext cx="7030500" cy="40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이전에 작성했던 listPage.jsp와 차이점은 매핑된 경로와 Criteria를 SearchCriteria로 바꾼것과, 게시물 전체 갯수를 파악하는 pageMaker.setTotalCount(service.listCount()); 대신, 검색된 게시물의 전체 갯수를 파악하는 pageMaker.setTotalCount(service.countSearch(scri)); 입니다.</a:t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000">
                <a:solidFill>
                  <a:srgbClr val="000000"/>
                </a:solidFill>
                <a:highlight>
                  <a:srgbClr val="F9F9F9"/>
                </a:highlight>
                <a:latin typeface="Arial"/>
                <a:ea typeface="Arial"/>
                <a:cs typeface="Arial"/>
                <a:sym typeface="Arial"/>
              </a:rPr>
              <a:t>listSearch.jsp는 listPage.jsp에서 복사를 하여 제이쿼리를 사용해 </a:t>
            </a:r>
            <a:r>
              <a:rPr lang="ko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검색기능을 추가했습니다.</a:t>
            </a:r>
            <a:endParaRPr/>
          </a:p>
        </p:txBody>
      </p:sp>
      <p:pic>
        <p:nvPicPr>
          <p:cNvPr id="321" name="Google Shape;3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5125" y="2741125"/>
            <a:ext cx="3515672" cy="2018525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19"/>
          <p:cNvSpPr txBox="1"/>
          <p:nvPr/>
        </p:nvSpPr>
        <p:spPr>
          <a:xfrm>
            <a:off x="1303800" y="3554192"/>
            <a:ext cx="24978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50"/>
              <a:t>listSearch.jsp →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부트스트랩 적용</a:t>
            </a:r>
            <a:endParaRPr/>
          </a:p>
        </p:txBody>
      </p:sp>
      <p:sp>
        <p:nvSpPr>
          <p:cNvPr id="328" name="Google Shape;328;p20"/>
          <p:cNvSpPr txBox="1"/>
          <p:nvPr>
            <p:ph idx="1" type="body"/>
          </p:nvPr>
        </p:nvSpPr>
        <p:spPr>
          <a:xfrm>
            <a:off x="1011725" y="1990050"/>
            <a:ext cx="73224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부트스트랩을 사용을위해 CDN코드를 추가  →</a:t>
            </a:r>
            <a:r>
              <a:rPr lang="ko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JSP부분 클래스를 추가순으로 진행했습니다.</a:t>
            </a:r>
            <a:endParaRPr/>
          </a:p>
        </p:txBody>
      </p:sp>
      <p:pic>
        <p:nvPicPr>
          <p:cNvPr id="329" name="Google Shape;3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3050" y="2738374"/>
            <a:ext cx="6261324" cy="11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0"/>
          <p:cNvSpPr txBox="1"/>
          <p:nvPr/>
        </p:nvSpPr>
        <p:spPr>
          <a:xfrm>
            <a:off x="247625" y="3152175"/>
            <a:ext cx="30000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350"/>
              <a:t>부트스트랩 CDN코드 →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기능</a:t>
            </a:r>
            <a:endParaRPr/>
          </a:p>
        </p:txBody>
      </p:sp>
      <p:sp>
        <p:nvSpPr>
          <p:cNvPr id="336" name="Google Shape;336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쿼리문 작성(SQL) → 매퍼 추가 → DAO 작성 → Service 작성 → Controller 작성 → JSP 작성 순으로 진행하였습니다.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